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9" r:id="rId2"/>
  </p:sldIdLst>
  <p:sldSz cx="32399288" cy="43200638"/>
  <p:notesSz cx="6858000" cy="9144000"/>
  <p:defaultTextStyle>
    <a:defPPr>
      <a:defRPr lang="es-PE"/>
    </a:defPPr>
    <a:lvl1pPr marL="0" algn="l" defTabSz="4319991" rtl="0" eaLnBrk="1" latinLnBrk="0" hangingPunct="1">
      <a:defRPr sz="8504" kern="1200">
        <a:solidFill>
          <a:schemeClr val="tx1"/>
        </a:solidFill>
        <a:latin typeface="+mn-lt"/>
        <a:ea typeface="+mn-ea"/>
        <a:cs typeface="+mn-cs"/>
      </a:defRPr>
    </a:lvl1pPr>
    <a:lvl2pPr marL="2159996" algn="l" defTabSz="4319991" rtl="0" eaLnBrk="1" latinLnBrk="0" hangingPunct="1">
      <a:defRPr sz="8504" kern="1200">
        <a:solidFill>
          <a:schemeClr val="tx1"/>
        </a:solidFill>
        <a:latin typeface="+mn-lt"/>
        <a:ea typeface="+mn-ea"/>
        <a:cs typeface="+mn-cs"/>
      </a:defRPr>
    </a:lvl2pPr>
    <a:lvl3pPr marL="4319991" algn="l" defTabSz="4319991" rtl="0" eaLnBrk="1" latinLnBrk="0" hangingPunct="1">
      <a:defRPr sz="8504" kern="1200">
        <a:solidFill>
          <a:schemeClr val="tx1"/>
        </a:solidFill>
        <a:latin typeface="+mn-lt"/>
        <a:ea typeface="+mn-ea"/>
        <a:cs typeface="+mn-cs"/>
      </a:defRPr>
    </a:lvl3pPr>
    <a:lvl4pPr marL="6479987" algn="l" defTabSz="4319991" rtl="0" eaLnBrk="1" latinLnBrk="0" hangingPunct="1">
      <a:defRPr sz="8504" kern="1200">
        <a:solidFill>
          <a:schemeClr val="tx1"/>
        </a:solidFill>
        <a:latin typeface="+mn-lt"/>
        <a:ea typeface="+mn-ea"/>
        <a:cs typeface="+mn-cs"/>
      </a:defRPr>
    </a:lvl4pPr>
    <a:lvl5pPr marL="8639983" algn="l" defTabSz="4319991" rtl="0" eaLnBrk="1" latinLnBrk="0" hangingPunct="1">
      <a:defRPr sz="8504" kern="1200">
        <a:solidFill>
          <a:schemeClr val="tx1"/>
        </a:solidFill>
        <a:latin typeface="+mn-lt"/>
        <a:ea typeface="+mn-ea"/>
        <a:cs typeface="+mn-cs"/>
      </a:defRPr>
    </a:lvl5pPr>
    <a:lvl6pPr marL="10799978" algn="l" defTabSz="4319991" rtl="0" eaLnBrk="1" latinLnBrk="0" hangingPunct="1">
      <a:defRPr sz="8504" kern="1200">
        <a:solidFill>
          <a:schemeClr val="tx1"/>
        </a:solidFill>
        <a:latin typeface="+mn-lt"/>
        <a:ea typeface="+mn-ea"/>
        <a:cs typeface="+mn-cs"/>
      </a:defRPr>
    </a:lvl6pPr>
    <a:lvl7pPr marL="12959974" algn="l" defTabSz="4319991" rtl="0" eaLnBrk="1" latinLnBrk="0" hangingPunct="1">
      <a:defRPr sz="8504" kern="1200">
        <a:solidFill>
          <a:schemeClr val="tx1"/>
        </a:solidFill>
        <a:latin typeface="+mn-lt"/>
        <a:ea typeface="+mn-ea"/>
        <a:cs typeface="+mn-cs"/>
      </a:defRPr>
    </a:lvl7pPr>
    <a:lvl8pPr marL="15119970" algn="l" defTabSz="4319991" rtl="0" eaLnBrk="1" latinLnBrk="0" hangingPunct="1">
      <a:defRPr sz="8504" kern="1200">
        <a:solidFill>
          <a:schemeClr val="tx1"/>
        </a:solidFill>
        <a:latin typeface="+mn-lt"/>
        <a:ea typeface="+mn-ea"/>
        <a:cs typeface="+mn-cs"/>
      </a:defRPr>
    </a:lvl8pPr>
    <a:lvl9pPr marL="17279965" algn="l" defTabSz="4319991" rtl="0" eaLnBrk="1" latinLnBrk="0" hangingPunct="1">
      <a:defRPr sz="85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6">
          <p15:clr>
            <a:srgbClr val="A4A3A4"/>
          </p15:clr>
        </p15:guide>
        <p15:guide id="2" pos="102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833" autoAdjust="0"/>
  </p:normalViewPr>
  <p:slideViewPr>
    <p:cSldViewPr snapToGrid="0">
      <p:cViewPr varScale="1">
        <p:scale>
          <a:sx n="11" d="100"/>
          <a:sy n="11" d="100"/>
        </p:scale>
        <p:origin x="2002" y="48"/>
      </p:cViewPr>
      <p:guideLst>
        <p:guide orient="horz" pos="13606"/>
        <p:guide pos="102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fr-FR" smtClean="0"/>
              <a:t>Modifiez le style du titre</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47199120-23EC-4E4A-B679-C160E01457D0}" type="datetimeFigureOut">
              <a:rPr lang="es-PE" smtClean="0"/>
              <a:t>15/10/2017</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64D89F4-B0D1-4694-9F3E-DF5EC7C2997C}" type="slidenum">
              <a:rPr lang="es-PE" smtClean="0"/>
              <a:t>‹N°›</a:t>
            </a:fld>
            <a:endParaRPr lang="es-PE"/>
          </a:p>
        </p:txBody>
      </p:sp>
    </p:spTree>
    <p:extLst>
      <p:ext uri="{BB962C8B-B14F-4D97-AF65-F5344CB8AC3E}">
        <p14:creationId xmlns:p14="http://schemas.microsoft.com/office/powerpoint/2010/main" val="276347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7199120-23EC-4E4A-B679-C160E01457D0}" type="datetimeFigureOut">
              <a:rPr lang="es-PE" smtClean="0"/>
              <a:t>15/10/2017</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64D89F4-B0D1-4694-9F3E-DF5EC7C2997C}" type="slidenum">
              <a:rPr lang="es-PE" smtClean="0"/>
              <a:t>‹N°›</a:t>
            </a:fld>
            <a:endParaRPr lang="es-PE"/>
          </a:p>
        </p:txBody>
      </p:sp>
    </p:spTree>
    <p:extLst>
      <p:ext uri="{BB962C8B-B14F-4D97-AF65-F5344CB8AC3E}">
        <p14:creationId xmlns:p14="http://schemas.microsoft.com/office/powerpoint/2010/main" val="3529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7199120-23EC-4E4A-B679-C160E01457D0}" type="datetimeFigureOut">
              <a:rPr lang="es-PE" smtClean="0"/>
              <a:t>15/10/2017</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64D89F4-B0D1-4694-9F3E-DF5EC7C2997C}" type="slidenum">
              <a:rPr lang="es-PE" smtClean="0"/>
              <a:t>‹N°›</a:t>
            </a:fld>
            <a:endParaRPr lang="es-PE"/>
          </a:p>
        </p:txBody>
      </p:sp>
    </p:spTree>
    <p:extLst>
      <p:ext uri="{BB962C8B-B14F-4D97-AF65-F5344CB8AC3E}">
        <p14:creationId xmlns:p14="http://schemas.microsoft.com/office/powerpoint/2010/main" val="151953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7199120-23EC-4E4A-B679-C160E01457D0}" type="datetimeFigureOut">
              <a:rPr lang="es-PE" smtClean="0"/>
              <a:t>15/10/2017</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64D89F4-B0D1-4694-9F3E-DF5EC7C2997C}" type="slidenum">
              <a:rPr lang="es-PE" smtClean="0"/>
              <a:t>‹N°›</a:t>
            </a:fld>
            <a:endParaRPr lang="es-PE"/>
          </a:p>
        </p:txBody>
      </p:sp>
    </p:spTree>
    <p:extLst>
      <p:ext uri="{BB962C8B-B14F-4D97-AF65-F5344CB8AC3E}">
        <p14:creationId xmlns:p14="http://schemas.microsoft.com/office/powerpoint/2010/main" val="435816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fr-FR" smtClean="0"/>
              <a:t>Modifiez le style du titre</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7199120-23EC-4E4A-B679-C160E01457D0}" type="datetimeFigureOut">
              <a:rPr lang="es-PE" smtClean="0"/>
              <a:t>15/10/2017</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64D89F4-B0D1-4694-9F3E-DF5EC7C2997C}" type="slidenum">
              <a:rPr lang="es-PE" smtClean="0"/>
              <a:t>‹N°›</a:t>
            </a:fld>
            <a:endParaRPr lang="es-PE"/>
          </a:p>
        </p:txBody>
      </p:sp>
    </p:spTree>
    <p:extLst>
      <p:ext uri="{BB962C8B-B14F-4D97-AF65-F5344CB8AC3E}">
        <p14:creationId xmlns:p14="http://schemas.microsoft.com/office/powerpoint/2010/main" val="2526675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7199120-23EC-4E4A-B679-C160E01457D0}" type="datetimeFigureOut">
              <a:rPr lang="es-PE" smtClean="0"/>
              <a:t>15/10/2017</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F64D89F4-B0D1-4694-9F3E-DF5EC7C2997C}" type="slidenum">
              <a:rPr lang="es-PE" smtClean="0"/>
              <a:t>‹N°›</a:t>
            </a:fld>
            <a:endParaRPr lang="es-PE"/>
          </a:p>
        </p:txBody>
      </p:sp>
    </p:spTree>
    <p:extLst>
      <p:ext uri="{BB962C8B-B14F-4D97-AF65-F5344CB8AC3E}">
        <p14:creationId xmlns:p14="http://schemas.microsoft.com/office/powerpoint/2010/main" val="534903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fr-FR" smtClean="0"/>
              <a:t>Modifiez les styles du texte du masque</a:t>
            </a:r>
          </a:p>
        </p:txBody>
      </p:sp>
      <p:sp>
        <p:nvSpPr>
          <p:cNvPr id="4" name="Content Placeholder 3"/>
          <p:cNvSpPr>
            <a:spLocks noGrp="1"/>
          </p:cNvSpPr>
          <p:nvPr>
            <p:ph sz="half" idx="2"/>
          </p:nvPr>
        </p:nvSpPr>
        <p:spPr>
          <a:xfrm>
            <a:off x="2231675" y="15780233"/>
            <a:ext cx="13706415" cy="2321034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fr-FR" smtClean="0"/>
              <a:t>Modifiez les styles du texte du masque</a:t>
            </a:r>
          </a:p>
        </p:txBody>
      </p:sp>
      <p:sp>
        <p:nvSpPr>
          <p:cNvPr id="6" name="Content Placeholder 5"/>
          <p:cNvSpPr>
            <a:spLocks noGrp="1"/>
          </p:cNvSpPr>
          <p:nvPr>
            <p:ph sz="quarter" idx="4"/>
          </p:nvPr>
        </p:nvSpPr>
        <p:spPr>
          <a:xfrm>
            <a:off x="16402142" y="15780233"/>
            <a:ext cx="13773917" cy="2321034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7199120-23EC-4E4A-B679-C160E01457D0}" type="datetimeFigureOut">
              <a:rPr lang="es-PE" smtClean="0"/>
              <a:t>15/10/2017</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F64D89F4-B0D1-4694-9F3E-DF5EC7C2997C}" type="slidenum">
              <a:rPr lang="es-PE" smtClean="0"/>
              <a:t>‹N°›</a:t>
            </a:fld>
            <a:endParaRPr lang="es-PE"/>
          </a:p>
        </p:txBody>
      </p:sp>
    </p:spTree>
    <p:extLst>
      <p:ext uri="{BB962C8B-B14F-4D97-AF65-F5344CB8AC3E}">
        <p14:creationId xmlns:p14="http://schemas.microsoft.com/office/powerpoint/2010/main" val="1409379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7199120-23EC-4E4A-B679-C160E01457D0}" type="datetimeFigureOut">
              <a:rPr lang="es-PE" smtClean="0"/>
              <a:t>15/10/2017</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F64D89F4-B0D1-4694-9F3E-DF5EC7C2997C}" type="slidenum">
              <a:rPr lang="es-PE" smtClean="0"/>
              <a:t>‹N°›</a:t>
            </a:fld>
            <a:endParaRPr lang="es-PE"/>
          </a:p>
        </p:txBody>
      </p:sp>
    </p:spTree>
    <p:extLst>
      <p:ext uri="{BB962C8B-B14F-4D97-AF65-F5344CB8AC3E}">
        <p14:creationId xmlns:p14="http://schemas.microsoft.com/office/powerpoint/2010/main" val="2724124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99120-23EC-4E4A-B679-C160E01457D0}" type="datetimeFigureOut">
              <a:rPr lang="es-PE" smtClean="0"/>
              <a:t>15/10/2017</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F64D89F4-B0D1-4694-9F3E-DF5EC7C2997C}" type="slidenum">
              <a:rPr lang="es-PE" smtClean="0"/>
              <a:t>‹N°›</a:t>
            </a:fld>
            <a:endParaRPr lang="es-PE"/>
          </a:p>
        </p:txBody>
      </p:sp>
    </p:spTree>
    <p:extLst>
      <p:ext uri="{BB962C8B-B14F-4D97-AF65-F5344CB8AC3E}">
        <p14:creationId xmlns:p14="http://schemas.microsoft.com/office/powerpoint/2010/main" val="1257655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fr-FR" smtClean="0"/>
              <a:t>Modifiez le style du titre</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7199120-23EC-4E4A-B679-C160E01457D0}" type="datetimeFigureOut">
              <a:rPr lang="es-PE" smtClean="0"/>
              <a:t>15/10/2017</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F64D89F4-B0D1-4694-9F3E-DF5EC7C2997C}" type="slidenum">
              <a:rPr lang="es-PE" smtClean="0"/>
              <a:t>‹N°›</a:t>
            </a:fld>
            <a:endParaRPr lang="es-PE"/>
          </a:p>
        </p:txBody>
      </p:sp>
    </p:spTree>
    <p:extLst>
      <p:ext uri="{BB962C8B-B14F-4D97-AF65-F5344CB8AC3E}">
        <p14:creationId xmlns:p14="http://schemas.microsoft.com/office/powerpoint/2010/main" val="2495504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7199120-23EC-4E4A-B679-C160E01457D0}" type="datetimeFigureOut">
              <a:rPr lang="es-PE" smtClean="0"/>
              <a:t>15/10/2017</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F64D89F4-B0D1-4694-9F3E-DF5EC7C2997C}" type="slidenum">
              <a:rPr lang="es-PE" smtClean="0"/>
              <a:t>‹N°›</a:t>
            </a:fld>
            <a:endParaRPr lang="es-PE"/>
          </a:p>
        </p:txBody>
      </p:sp>
    </p:spTree>
    <p:extLst>
      <p:ext uri="{BB962C8B-B14F-4D97-AF65-F5344CB8AC3E}">
        <p14:creationId xmlns:p14="http://schemas.microsoft.com/office/powerpoint/2010/main" val="1622978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47199120-23EC-4E4A-B679-C160E01457D0}" type="datetimeFigureOut">
              <a:rPr lang="es-PE" smtClean="0"/>
              <a:t>15/10/2017</a:t>
            </a:fld>
            <a:endParaRPr lang="es-PE"/>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F64D89F4-B0D1-4694-9F3E-DF5EC7C2997C}" type="slidenum">
              <a:rPr lang="es-PE" smtClean="0"/>
              <a:t>‹N°›</a:t>
            </a:fld>
            <a:endParaRPr lang="es-PE"/>
          </a:p>
        </p:txBody>
      </p:sp>
    </p:spTree>
    <p:extLst>
      <p:ext uri="{BB962C8B-B14F-4D97-AF65-F5344CB8AC3E}">
        <p14:creationId xmlns:p14="http://schemas.microsoft.com/office/powerpoint/2010/main" val="25254104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4454653" y="831406"/>
            <a:ext cx="24082248" cy="4396588"/>
          </a:xfrm>
          <a:prstGeom prst="rect">
            <a:avLst/>
          </a:prstGeom>
          <a:solidFill>
            <a:schemeClr val="bg1"/>
          </a:solidFill>
        </p:spPr>
        <p:txBody>
          <a:bodyPr wrap="square">
            <a:spAutoFit/>
          </a:bodyPr>
          <a:lstStyle/>
          <a:p>
            <a:pPr algn="ctr"/>
            <a:r>
              <a:rPr lang="en-US" sz="5400" b="1" dirty="0" err="1">
                <a:latin typeface="Verdana" panose="020B0604030504040204" pitchFamily="34" charset="0"/>
                <a:ea typeface="Verdana" panose="020B0604030504040204" pitchFamily="34" charset="0"/>
                <a:cs typeface="Verdana" panose="020B0604030504040204" pitchFamily="34" charset="0"/>
              </a:rPr>
              <a:t>Hernán</a:t>
            </a:r>
            <a:r>
              <a:rPr lang="en-US" sz="5400" b="1" dirty="0">
                <a:latin typeface="Verdana" panose="020B0604030504040204" pitchFamily="34" charset="0"/>
                <a:ea typeface="Verdana" panose="020B0604030504040204" pitchFamily="34" charset="0"/>
                <a:cs typeface="Verdana" panose="020B0604030504040204" pitchFamily="34" charset="0"/>
              </a:rPr>
              <a:t> Cucho</a:t>
            </a:r>
            <a:r>
              <a:rPr lang="en-US" sz="5400" b="1" baseline="30000" dirty="0">
                <a:latin typeface="Verdana" panose="020B0604030504040204" pitchFamily="34" charset="0"/>
                <a:ea typeface="Verdana" panose="020B0604030504040204" pitchFamily="34" charset="0"/>
                <a:cs typeface="Verdana" panose="020B0604030504040204" pitchFamily="34" charset="0"/>
              </a:rPr>
              <a:t>1</a:t>
            </a:r>
            <a:r>
              <a:rPr lang="en-US" sz="5400" b="1" dirty="0">
                <a:latin typeface="Verdana" panose="020B0604030504040204" pitchFamily="34" charset="0"/>
                <a:ea typeface="Verdana" panose="020B0604030504040204" pitchFamily="34" charset="0"/>
                <a:cs typeface="Verdana" panose="020B0604030504040204" pitchFamily="34" charset="0"/>
              </a:rPr>
              <a:t>, César Ordoñez</a:t>
            </a:r>
            <a:r>
              <a:rPr lang="en-US" sz="5400" b="1" baseline="30000" dirty="0">
                <a:latin typeface="Verdana" panose="020B0604030504040204" pitchFamily="34" charset="0"/>
                <a:ea typeface="Verdana" panose="020B0604030504040204" pitchFamily="34" charset="0"/>
                <a:cs typeface="Verdana" panose="020B0604030504040204" pitchFamily="34" charset="0"/>
              </a:rPr>
              <a:t>1</a:t>
            </a:r>
            <a:r>
              <a:rPr lang="en-US" sz="5400" b="1" dirty="0">
                <a:latin typeface="Verdana" panose="020B0604030504040204" pitchFamily="34" charset="0"/>
                <a:ea typeface="Verdana" panose="020B0604030504040204" pitchFamily="34" charset="0"/>
                <a:cs typeface="Verdana" panose="020B0604030504040204" pitchFamily="34" charset="0"/>
              </a:rPr>
              <a:t>, Enrique Ampuero</a:t>
            </a:r>
            <a:r>
              <a:rPr lang="en-US" sz="5400" b="1" baseline="30000" dirty="0">
                <a:latin typeface="Verdana" panose="020B0604030504040204" pitchFamily="34" charset="0"/>
                <a:ea typeface="Verdana" panose="020B0604030504040204" pitchFamily="34" charset="0"/>
                <a:cs typeface="Verdana" panose="020B0604030504040204" pitchFamily="34" charset="0"/>
              </a:rPr>
              <a:t>1</a:t>
            </a:r>
            <a:r>
              <a:rPr lang="en-US" sz="5400" b="1" dirty="0">
                <a:latin typeface="Verdana" panose="020B0604030504040204" pitchFamily="34" charset="0"/>
                <a:ea typeface="Verdana" panose="020B0604030504040204" pitchFamily="34" charset="0"/>
                <a:cs typeface="Verdana" panose="020B0604030504040204" pitchFamily="34" charset="0"/>
              </a:rPr>
              <a:t>, </a:t>
            </a:r>
            <a:endParaRPr lang="en-US" sz="5400" b="1" dirty="0" smtClean="0">
              <a:latin typeface="Verdana" panose="020B0604030504040204" pitchFamily="34" charset="0"/>
              <a:ea typeface="Verdana" panose="020B0604030504040204" pitchFamily="34" charset="0"/>
              <a:cs typeface="Verdana" panose="020B0604030504040204" pitchFamily="34" charset="0"/>
            </a:endParaRPr>
          </a:p>
          <a:p>
            <a:pPr algn="ctr"/>
            <a:r>
              <a:rPr lang="en-US" sz="5400" b="1" dirty="0" smtClean="0">
                <a:latin typeface="Verdana" panose="020B0604030504040204" pitchFamily="34" charset="0"/>
                <a:ea typeface="Verdana" panose="020B0604030504040204" pitchFamily="34" charset="0"/>
                <a:cs typeface="Verdana" panose="020B0604030504040204" pitchFamily="34" charset="0"/>
              </a:rPr>
              <a:t>Nancy </a:t>
            </a:r>
            <a:r>
              <a:rPr lang="en-US" sz="5400" b="1" dirty="0">
                <a:latin typeface="Verdana" panose="020B0604030504040204" pitchFamily="34" charset="0"/>
                <a:ea typeface="Verdana" panose="020B0604030504040204" pitchFamily="34" charset="0"/>
                <a:cs typeface="Verdana" panose="020B0604030504040204" pitchFamily="34" charset="0"/>
              </a:rPr>
              <a:t>Huanca</a:t>
            </a:r>
            <a:r>
              <a:rPr lang="en-US" sz="5400" b="1" baseline="30000" dirty="0">
                <a:latin typeface="Verdana" panose="020B0604030504040204" pitchFamily="34" charset="0"/>
                <a:ea typeface="Verdana" panose="020B0604030504040204" pitchFamily="34" charset="0"/>
                <a:cs typeface="Verdana" panose="020B0604030504040204" pitchFamily="34" charset="0"/>
              </a:rPr>
              <a:t>1</a:t>
            </a:r>
            <a:r>
              <a:rPr lang="en-US" sz="5400" b="1" dirty="0">
                <a:latin typeface="Verdana" panose="020B0604030504040204" pitchFamily="34" charset="0"/>
                <a:ea typeface="Verdana" panose="020B0604030504040204" pitchFamily="34" charset="0"/>
                <a:cs typeface="Verdana" panose="020B0604030504040204" pitchFamily="34" charset="0"/>
              </a:rPr>
              <a:t>, </a:t>
            </a:r>
            <a:r>
              <a:rPr lang="en-US" sz="5400" b="1" dirty="0" err="1">
                <a:latin typeface="Verdana" panose="020B0604030504040204" pitchFamily="34" charset="0"/>
                <a:ea typeface="Verdana" panose="020B0604030504040204" pitchFamily="34" charset="0"/>
                <a:cs typeface="Verdana" panose="020B0604030504040204" pitchFamily="34" charset="0"/>
              </a:rPr>
              <a:t>Wini</a:t>
            </a:r>
            <a:r>
              <a:rPr lang="en-US" sz="5400" b="1" dirty="0">
                <a:latin typeface="Verdana" panose="020B0604030504040204" pitchFamily="34" charset="0"/>
                <a:ea typeface="Verdana" panose="020B0604030504040204" pitchFamily="34" charset="0"/>
                <a:cs typeface="Verdana" panose="020B0604030504040204" pitchFamily="34" charset="0"/>
              </a:rPr>
              <a:t> Quispe</a:t>
            </a:r>
            <a:r>
              <a:rPr lang="en-US" sz="5400" b="1" baseline="30000" dirty="0">
                <a:latin typeface="Verdana" panose="020B0604030504040204" pitchFamily="34" charset="0"/>
                <a:ea typeface="Verdana" panose="020B0604030504040204" pitchFamily="34" charset="0"/>
                <a:cs typeface="Verdana" panose="020B0604030504040204" pitchFamily="34" charset="0"/>
              </a:rPr>
              <a:t>1</a:t>
            </a:r>
            <a:r>
              <a:rPr lang="en-US" sz="5400" b="1" dirty="0">
                <a:latin typeface="Verdana" panose="020B0604030504040204" pitchFamily="34" charset="0"/>
                <a:ea typeface="Verdana" panose="020B0604030504040204" pitchFamily="34" charset="0"/>
                <a:cs typeface="Verdana" panose="020B0604030504040204" pitchFamily="34" charset="0"/>
              </a:rPr>
              <a:t>, Melisa Mendoza</a:t>
            </a:r>
            <a:r>
              <a:rPr lang="en-US" sz="5400" b="1" baseline="30000" dirty="0">
                <a:latin typeface="Verdana" panose="020B0604030504040204" pitchFamily="34" charset="0"/>
                <a:ea typeface="Verdana" panose="020B0604030504040204" pitchFamily="34" charset="0"/>
                <a:cs typeface="Verdana" panose="020B0604030504040204" pitchFamily="34" charset="0"/>
              </a:rPr>
              <a:t>1</a:t>
            </a:r>
            <a:r>
              <a:rPr lang="en-US" sz="5400" b="1" dirty="0">
                <a:latin typeface="Verdana" panose="020B0604030504040204" pitchFamily="34" charset="0"/>
                <a:ea typeface="Verdana" panose="020B0604030504040204" pitchFamily="34" charset="0"/>
                <a:cs typeface="Verdana" panose="020B0604030504040204" pitchFamily="34" charset="0"/>
              </a:rPr>
              <a:t>, Ruth Ccalta</a:t>
            </a:r>
            <a:r>
              <a:rPr lang="en-US" sz="5400" b="1" baseline="30000" dirty="0">
                <a:latin typeface="Verdana" panose="020B0604030504040204" pitchFamily="34" charset="0"/>
                <a:ea typeface="Verdana" panose="020B0604030504040204" pitchFamily="34" charset="0"/>
                <a:cs typeface="Verdana" panose="020B0604030504040204" pitchFamily="34" charset="0"/>
              </a:rPr>
              <a:t>1</a:t>
            </a:r>
            <a:r>
              <a:rPr lang="en-US" sz="5400" b="1" dirty="0">
                <a:latin typeface="Verdana" panose="020B0604030504040204" pitchFamily="34" charset="0"/>
                <a:ea typeface="Verdana" panose="020B0604030504040204" pitchFamily="34" charset="0"/>
                <a:cs typeface="Verdana" panose="020B0604030504040204" pitchFamily="34" charset="0"/>
              </a:rPr>
              <a:t>, Christian Hanzen</a:t>
            </a:r>
            <a:r>
              <a:rPr lang="en-US" sz="5400" b="1" baseline="30000" dirty="0">
                <a:latin typeface="Verdana" panose="020B0604030504040204" pitchFamily="34" charset="0"/>
                <a:ea typeface="Verdana" panose="020B0604030504040204" pitchFamily="34" charset="0"/>
                <a:cs typeface="Verdana" panose="020B0604030504040204" pitchFamily="34" charset="0"/>
              </a:rPr>
              <a:t>2</a:t>
            </a:r>
            <a:endParaRPr lang="es-PE" sz="5400" b="1" dirty="0">
              <a:latin typeface="Verdana" panose="020B0604030504040204" pitchFamily="34" charset="0"/>
              <a:ea typeface="Verdana" panose="020B0604030504040204" pitchFamily="34" charset="0"/>
              <a:cs typeface="Verdana" panose="020B0604030504040204" pitchFamily="34" charset="0"/>
            </a:endParaRPr>
          </a:p>
          <a:p>
            <a:pPr algn="ctr">
              <a:lnSpc>
                <a:spcPct val="107000"/>
              </a:lnSpc>
            </a:pPr>
            <a:endParaRPr lang="es-PE" sz="3000" b="1" dirty="0">
              <a:latin typeface="Verdana" panose="020B0604030504040204" pitchFamily="34" charset="0"/>
              <a:ea typeface="Verdana" panose="020B0604030504040204" pitchFamily="34" charset="0"/>
              <a:cs typeface="Verdana" panose="020B0604030504040204" pitchFamily="34" charset="0"/>
            </a:endParaRPr>
          </a:p>
          <a:p>
            <a:pPr algn="ctr">
              <a:lnSpc>
                <a:spcPct val="107000"/>
              </a:lnSpc>
            </a:pPr>
            <a:r>
              <a:rPr lang="en-US" sz="4000" baseline="30000" dirty="0">
                <a:solidFill>
                  <a:srgbClr val="151C1F"/>
                </a:solidFill>
                <a:latin typeface="Verdana" panose="020B0604030504040204" pitchFamily="34" charset="0"/>
                <a:ea typeface="Verdana" panose="020B0604030504040204" pitchFamily="34" charset="0"/>
                <a:cs typeface="Verdana" panose="020B0604030504040204" pitchFamily="34" charset="0"/>
              </a:rPr>
              <a:t>1</a:t>
            </a:r>
            <a:r>
              <a:rPr lang="en-US" sz="4000" dirty="0">
                <a:solidFill>
                  <a:srgbClr val="151C1F"/>
                </a:solidFill>
                <a:latin typeface="Verdana" panose="020B0604030504040204" pitchFamily="34" charset="0"/>
                <a:ea typeface="Verdana" panose="020B0604030504040204" pitchFamily="34" charset="0"/>
                <a:cs typeface="Verdana" panose="020B0604030504040204" pitchFamily="34" charset="0"/>
              </a:rPr>
              <a:t>Professional School of Animal Science, National University of San Antonio Abad of Cusco</a:t>
            </a:r>
            <a:endParaRPr lang="es-PE" sz="4000" dirty="0">
              <a:latin typeface="Verdana" panose="020B0604030504040204" pitchFamily="34" charset="0"/>
              <a:ea typeface="Verdana" panose="020B0604030504040204" pitchFamily="34" charset="0"/>
              <a:cs typeface="Verdana" panose="020B0604030504040204" pitchFamily="34" charset="0"/>
            </a:endParaRPr>
          </a:p>
          <a:p>
            <a:pPr algn="ctr">
              <a:lnSpc>
                <a:spcPct val="107000"/>
              </a:lnSpc>
            </a:pPr>
            <a:r>
              <a:rPr lang="en-US" sz="4000" baseline="30000" dirty="0">
                <a:solidFill>
                  <a:srgbClr val="151C1F"/>
                </a:solidFill>
                <a:latin typeface="Verdana" panose="020B0604030504040204" pitchFamily="34" charset="0"/>
                <a:ea typeface="Verdana" panose="020B0604030504040204" pitchFamily="34" charset="0"/>
                <a:cs typeface="Verdana" panose="020B0604030504040204" pitchFamily="34" charset="0"/>
              </a:rPr>
              <a:t>2</a:t>
            </a:r>
            <a:r>
              <a:rPr lang="en-US" sz="4000" dirty="0">
                <a:solidFill>
                  <a:srgbClr val="151C1F"/>
                </a:solidFill>
                <a:latin typeface="Verdana" panose="020B0604030504040204" pitchFamily="34" charset="0"/>
                <a:ea typeface="Verdana" panose="020B0604030504040204" pitchFamily="34" charset="0"/>
                <a:cs typeface="Verdana" panose="020B0604030504040204" pitchFamily="34" charset="0"/>
              </a:rPr>
              <a:t>Faculty of Medicine Veterinary, Department of </a:t>
            </a:r>
            <a:r>
              <a:rPr lang="en-US" sz="4000" dirty="0" err="1">
                <a:solidFill>
                  <a:srgbClr val="151C1F"/>
                </a:solidFill>
                <a:latin typeface="Verdana" panose="020B0604030504040204" pitchFamily="34" charset="0"/>
                <a:ea typeface="Verdana" panose="020B0604030504040204" pitchFamily="34" charset="0"/>
                <a:cs typeface="Verdana" panose="020B0604030504040204" pitchFamily="34" charset="0"/>
              </a:rPr>
              <a:t>Theriogenology</a:t>
            </a:r>
            <a:r>
              <a:rPr lang="en-US" sz="4000" dirty="0">
                <a:solidFill>
                  <a:srgbClr val="151C1F"/>
                </a:solidFill>
                <a:latin typeface="Verdana" panose="020B0604030504040204" pitchFamily="34" charset="0"/>
                <a:ea typeface="Verdana" panose="020B0604030504040204" pitchFamily="34" charset="0"/>
                <a:cs typeface="Verdana" panose="020B0604030504040204" pitchFamily="34" charset="0"/>
              </a:rPr>
              <a:t>, University of Liege</a:t>
            </a:r>
            <a:endParaRPr lang="es-PE" sz="4000" dirty="0">
              <a:latin typeface="Verdana" panose="020B0604030504040204" pitchFamily="34" charset="0"/>
              <a:ea typeface="Verdana" panose="020B0604030504040204" pitchFamily="34" charset="0"/>
              <a:cs typeface="Verdana" panose="020B0604030504040204" pitchFamily="34" charset="0"/>
            </a:endParaRPr>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4735" r="5112"/>
          <a:stretch/>
        </p:blipFill>
        <p:spPr>
          <a:xfrm>
            <a:off x="29630734" y="406489"/>
            <a:ext cx="2430289" cy="2828715"/>
          </a:xfrm>
          <a:prstGeom prst="rect">
            <a:avLst/>
          </a:prstGeom>
        </p:spPr>
      </p:pic>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l="20236" b="22526"/>
          <a:stretch/>
        </p:blipFill>
        <p:spPr>
          <a:xfrm>
            <a:off x="612151" y="16081885"/>
            <a:ext cx="10787400" cy="7858197"/>
          </a:xfrm>
          <a:prstGeom prst="rect">
            <a:avLst/>
          </a:prstGeom>
        </p:spPr>
      </p:pic>
      <p:pic>
        <p:nvPicPr>
          <p:cNvPr id="22" name="Imagen 21"/>
          <p:cNvPicPr>
            <a:picLocks noChangeAspect="1"/>
          </p:cNvPicPr>
          <p:nvPr/>
        </p:nvPicPr>
        <p:blipFill rotWithShape="1">
          <a:blip r:embed="rId4" cstate="print">
            <a:extLst>
              <a:ext uri="{28A0092B-C50C-407E-A947-70E740481C1C}">
                <a14:useLocalDpi xmlns:a14="http://schemas.microsoft.com/office/drawing/2010/main" val="0"/>
              </a:ext>
            </a:extLst>
          </a:blip>
          <a:srcRect r="26280"/>
          <a:stretch/>
        </p:blipFill>
        <p:spPr>
          <a:xfrm>
            <a:off x="11623102" y="14368727"/>
            <a:ext cx="8012435" cy="8942183"/>
          </a:xfrm>
          <a:prstGeom prst="rect">
            <a:avLst/>
          </a:prstGeom>
          <a:ln>
            <a:noFill/>
          </a:ln>
          <a:effectLst>
            <a:outerShdw blurRad="292100" dist="139700" dir="2700000" algn="tl" rotWithShape="0">
              <a:srgbClr val="333333">
                <a:alpha val="22000"/>
              </a:srgbClr>
            </a:outerShdw>
          </a:effectLst>
        </p:spPr>
      </p:pic>
      <p:pic>
        <p:nvPicPr>
          <p:cNvPr id="23" name="Imagen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83930" y="14368727"/>
            <a:ext cx="11922910" cy="8942183"/>
          </a:xfrm>
          <a:prstGeom prst="rect">
            <a:avLst/>
          </a:prstGeom>
          <a:ln>
            <a:noFill/>
          </a:ln>
          <a:effectLst>
            <a:glow rad="127000">
              <a:schemeClr val="accent1"/>
            </a:glow>
            <a:outerShdw blurRad="292100" dist="139700" dir="2700000" algn="tl" rotWithShape="0">
              <a:srgbClr val="333333">
                <a:alpha val="11000"/>
              </a:srgbClr>
            </a:outerShdw>
          </a:effectLst>
        </p:spPr>
      </p:pic>
      <p:pic>
        <p:nvPicPr>
          <p:cNvPr id="28" name="Imagen 27"/>
          <p:cNvPicPr>
            <a:picLocks noChangeAspect="1"/>
          </p:cNvPicPr>
          <p:nvPr/>
        </p:nvPicPr>
        <p:blipFill rotWithShape="1">
          <a:blip r:embed="rId6"/>
          <a:srcRect l="40435" t="19478" r="16827"/>
          <a:stretch/>
        </p:blipFill>
        <p:spPr>
          <a:xfrm rot="5400000">
            <a:off x="10461066" y="21506902"/>
            <a:ext cx="6783867" cy="12261861"/>
          </a:xfrm>
          <a:prstGeom prst="rect">
            <a:avLst/>
          </a:prstGeom>
          <a:ln>
            <a:noFill/>
          </a:ln>
          <a:effectLst>
            <a:outerShdw blurRad="292100" dist="139700" dir="2700000" algn="tl" rotWithShape="0">
              <a:srgbClr val="333333">
                <a:alpha val="65000"/>
              </a:srgbClr>
            </a:outerShdw>
          </a:effectLst>
        </p:spPr>
      </p:pic>
      <p:pic>
        <p:nvPicPr>
          <p:cNvPr id="29" name="Imagen 28"/>
          <p:cNvPicPr>
            <a:picLocks noChangeAspect="1"/>
          </p:cNvPicPr>
          <p:nvPr/>
        </p:nvPicPr>
        <p:blipFill rotWithShape="1">
          <a:blip r:embed="rId7"/>
          <a:srcRect l="11183" r="45319"/>
          <a:stretch/>
        </p:blipFill>
        <p:spPr>
          <a:xfrm rot="5400000">
            <a:off x="22721418" y="21797006"/>
            <a:ext cx="6678089" cy="11681652"/>
          </a:xfrm>
          <a:prstGeom prst="rect">
            <a:avLst/>
          </a:prstGeom>
          <a:ln>
            <a:noFill/>
          </a:ln>
          <a:effectLst>
            <a:outerShdw blurRad="292100" dist="139700" dir="2700000" algn="tl" rotWithShape="0">
              <a:srgbClr val="333333">
                <a:alpha val="65000"/>
              </a:srgbClr>
            </a:outerShdw>
          </a:effectLst>
        </p:spPr>
      </p:pic>
      <p:sp>
        <p:nvSpPr>
          <p:cNvPr id="30" name="CuadroTexto 29"/>
          <p:cNvSpPr txBox="1"/>
          <p:nvPr/>
        </p:nvSpPr>
        <p:spPr>
          <a:xfrm>
            <a:off x="21462772" y="23641191"/>
            <a:ext cx="10536475" cy="707886"/>
          </a:xfrm>
          <a:prstGeom prst="rect">
            <a:avLst/>
          </a:prstGeom>
          <a:noFill/>
        </p:spPr>
        <p:txBody>
          <a:bodyPr wrap="square" rtlCol="0">
            <a:spAutoFit/>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 </a:t>
            </a:r>
            <a:r>
              <a:rPr lang="en-US" sz="4000" dirty="0">
                <a:latin typeface="Verdana" panose="020B0604030504040204" pitchFamily="34" charset="0"/>
                <a:ea typeface="Verdana" panose="020B0604030504040204" pitchFamily="34" charset="0"/>
                <a:cs typeface="Verdana" panose="020B0604030504040204" pitchFamily="34" charset="0"/>
              </a:rPr>
              <a:t>Spermatozoa with DNA fragmentation</a:t>
            </a:r>
            <a:endParaRPr lang="en-US"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1" name="CuadroTexto 30"/>
          <p:cNvSpPr txBox="1"/>
          <p:nvPr/>
        </p:nvSpPr>
        <p:spPr>
          <a:xfrm>
            <a:off x="12046158" y="23586139"/>
            <a:ext cx="8419032" cy="707886"/>
          </a:xfrm>
          <a:prstGeom prst="rect">
            <a:avLst/>
          </a:prstGeom>
          <a:noFill/>
        </p:spPr>
        <p:txBody>
          <a:bodyPr wrap="square" rtlCol="0">
            <a:spAutoFit/>
          </a:bodyPr>
          <a:lstStyle/>
          <a:p>
            <a:r>
              <a:rPr lang="en-US" sz="4000" dirty="0" smtClean="0">
                <a:latin typeface="Verdana" panose="020B0604030504040204" pitchFamily="34" charset="0"/>
                <a:ea typeface="Verdana" panose="020B0604030504040204" pitchFamily="34" charset="0"/>
                <a:cs typeface="Verdana" panose="020B0604030504040204" pitchFamily="34" charset="0"/>
              </a:rPr>
              <a:t>Spermatozoa </a:t>
            </a:r>
            <a:r>
              <a:rPr lang="en-US" sz="4000" dirty="0">
                <a:latin typeface="Verdana" panose="020B0604030504040204" pitchFamily="34" charset="0"/>
                <a:ea typeface="Verdana" panose="020B0604030504040204" pitchFamily="34" charset="0"/>
                <a:cs typeface="Verdana" panose="020B0604030504040204" pitchFamily="34" charset="0"/>
              </a:rPr>
              <a:t>with intact ADN</a:t>
            </a:r>
            <a:endParaRPr lang="en-US" sz="4000" b="1" dirty="0">
              <a:latin typeface="Verdana" panose="020B0604030504040204" pitchFamily="34" charset="0"/>
              <a:ea typeface="Verdana" panose="020B0604030504040204" pitchFamily="34" charset="0"/>
              <a:cs typeface="Verdana" panose="020B0604030504040204" pitchFamily="34" charset="0"/>
            </a:endParaRPr>
          </a:p>
        </p:txBody>
      </p:sp>
      <p:pic>
        <p:nvPicPr>
          <p:cNvPr id="32" name="Imag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954" y="490627"/>
            <a:ext cx="4408699" cy="2138314"/>
          </a:xfrm>
          <a:prstGeom prst="rect">
            <a:avLst/>
          </a:prstGeom>
        </p:spPr>
      </p:pic>
      <p:sp>
        <p:nvSpPr>
          <p:cNvPr id="34" name="Rectangle à coins arrondis 33"/>
          <p:cNvSpPr/>
          <p:nvPr/>
        </p:nvSpPr>
        <p:spPr>
          <a:xfrm>
            <a:off x="1104900" y="5792809"/>
            <a:ext cx="30236125" cy="293973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latin typeface="Verdana" panose="020B0604030504040204" pitchFamily="34" charset="0"/>
                <a:ea typeface="Verdana" panose="020B0604030504040204" pitchFamily="34" charset="0"/>
                <a:cs typeface="Verdana" panose="020B0604030504040204" pitchFamily="34" charset="0"/>
              </a:rPr>
              <a:t>Fragmentation index of DNA sperm in llama semen </a:t>
            </a:r>
            <a:endParaRPr lang="en-US" sz="8000" dirty="0" smtClean="0">
              <a:latin typeface="Verdana" panose="020B0604030504040204" pitchFamily="34" charset="0"/>
              <a:ea typeface="Verdana" panose="020B0604030504040204" pitchFamily="34" charset="0"/>
              <a:cs typeface="Verdana" panose="020B0604030504040204" pitchFamily="34" charset="0"/>
            </a:endParaRPr>
          </a:p>
          <a:p>
            <a:pPr algn="ctr"/>
            <a:r>
              <a:rPr lang="en-US" sz="8000" i="1" dirty="0" smtClean="0">
                <a:latin typeface="Verdana" panose="020B0604030504040204" pitchFamily="34" charset="0"/>
                <a:ea typeface="Verdana" panose="020B0604030504040204" pitchFamily="34" charset="0"/>
                <a:cs typeface="Verdana" panose="020B0604030504040204" pitchFamily="34" charset="0"/>
              </a:rPr>
              <a:t>(</a:t>
            </a:r>
            <a:r>
              <a:rPr lang="en-US" sz="8000" i="1" dirty="0">
                <a:latin typeface="Verdana" panose="020B0604030504040204" pitchFamily="34" charset="0"/>
                <a:ea typeface="Verdana" panose="020B0604030504040204" pitchFamily="34" charset="0"/>
                <a:cs typeface="Verdana" panose="020B0604030504040204" pitchFamily="34" charset="0"/>
              </a:rPr>
              <a:t>Lama </a:t>
            </a:r>
            <a:r>
              <a:rPr lang="en-US" sz="8000" i="1" dirty="0" err="1">
                <a:latin typeface="Verdana" panose="020B0604030504040204" pitchFamily="34" charset="0"/>
                <a:ea typeface="Verdana" panose="020B0604030504040204" pitchFamily="34" charset="0"/>
                <a:cs typeface="Verdana" panose="020B0604030504040204" pitchFamily="34" charset="0"/>
              </a:rPr>
              <a:t>glama</a:t>
            </a:r>
            <a:r>
              <a:rPr lang="en-US" sz="8000" i="1" dirty="0">
                <a:latin typeface="Verdana" panose="020B0604030504040204" pitchFamily="34" charset="0"/>
                <a:ea typeface="Verdana" panose="020B0604030504040204" pitchFamily="34" charset="0"/>
                <a:cs typeface="Verdana" panose="020B0604030504040204" pitchFamily="34" charset="0"/>
              </a:rPr>
              <a:t>)</a:t>
            </a:r>
            <a:endParaRPr lang="fr-BE" sz="7500" dirty="0"/>
          </a:p>
        </p:txBody>
      </p:sp>
      <p:sp>
        <p:nvSpPr>
          <p:cNvPr id="35" name="Rectangle à coins arrondis 34"/>
          <p:cNvSpPr/>
          <p:nvPr/>
        </p:nvSpPr>
        <p:spPr>
          <a:xfrm>
            <a:off x="473307" y="10475807"/>
            <a:ext cx="2362200" cy="1474887"/>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7200" dirty="0" smtClean="0"/>
              <a:t>Goal</a:t>
            </a:r>
            <a:endParaRPr lang="fr-BE" sz="7200" dirty="0"/>
          </a:p>
        </p:txBody>
      </p:sp>
      <p:sp>
        <p:nvSpPr>
          <p:cNvPr id="36" name="Rectangle à coins arrondis 35"/>
          <p:cNvSpPr/>
          <p:nvPr/>
        </p:nvSpPr>
        <p:spPr>
          <a:xfrm>
            <a:off x="3200400" y="9011064"/>
            <a:ext cx="28365713" cy="4766955"/>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just"/>
            <a:r>
              <a:rPr lang="en-US" sz="4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DNA </a:t>
            </a:r>
            <a:r>
              <a:rPr lang="en-US" sz="4800" dirty="0">
                <a:solidFill>
                  <a:schemeClr val="tx1"/>
                </a:solidFill>
                <a:latin typeface="Verdana" panose="020B0604030504040204" pitchFamily="34" charset="0"/>
                <a:ea typeface="Verdana" panose="020B0604030504040204" pitchFamily="34" charset="0"/>
                <a:cs typeface="Verdana" panose="020B0604030504040204" pitchFamily="34" charset="0"/>
              </a:rPr>
              <a:t>fragmentation of spermatozoa is an important indicator of seminal quality and fertility. The quality of the genetic information contained in the DNA molecule transmitted by the spermatozoa is important for the proper development of the embryo (Schulte </a:t>
            </a:r>
            <a:r>
              <a:rPr lang="en-US" sz="4800" i="1" dirty="0">
                <a:solidFill>
                  <a:schemeClr val="tx1"/>
                </a:solidFill>
                <a:latin typeface="Verdana" panose="020B0604030504040204" pitchFamily="34" charset="0"/>
                <a:ea typeface="Verdana" panose="020B0604030504040204" pitchFamily="34" charset="0"/>
                <a:cs typeface="Verdana" panose="020B0604030504040204" pitchFamily="34" charset="0"/>
              </a:rPr>
              <a:t>et al., </a:t>
            </a:r>
            <a:r>
              <a:rPr lang="en-US" sz="4800" dirty="0">
                <a:solidFill>
                  <a:schemeClr val="tx1"/>
                </a:solidFill>
                <a:latin typeface="Verdana" panose="020B0604030504040204" pitchFamily="34" charset="0"/>
                <a:ea typeface="Verdana" panose="020B0604030504040204" pitchFamily="34" charset="0"/>
                <a:cs typeface="Verdana" panose="020B0604030504040204" pitchFamily="34" charset="0"/>
              </a:rPr>
              <a:t>2010). </a:t>
            </a:r>
          </a:p>
          <a:p>
            <a:pPr algn="just"/>
            <a:r>
              <a:rPr lang="en-US" sz="4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Our study </a:t>
            </a:r>
            <a:r>
              <a:rPr lang="en-US" sz="4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analyze </a:t>
            </a:r>
            <a:r>
              <a:rPr lang="en-US" sz="4800" dirty="0">
                <a:solidFill>
                  <a:schemeClr val="tx1"/>
                </a:solidFill>
                <a:latin typeface="Verdana" panose="020B0604030504040204" pitchFamily="34" charset="0"/>
                <a:ea typeface="Verdana" panose="020B0604030504040204" pitchFamily="34" charset="0"/>
                <a:cs typeface="Verdana" panose="020B0604030504040204" pitchFamily="34" charset="0"/>
              </a:rPr>
              <a:t>the fragmentation of DNA sperm in llama semen collected by post-copula vaginal aspiration.</a:t>
            </a:r>
            <a:endParaRPr lang="en-US" sz="4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8" name="Rectangle à coins arrondis 37"/>
          <p:cNvSpPr/>
          <p:nvPr/>
        </p:nvSpPr>
        <p:spPr>
          <a:xfrm>
            <a:off x="494716" y="14368727"/>
            <a:ext cx="5859422" cy="1474887"/>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7200" dirty="0" err="1" smtClean="0"/>
              <a:t>Procedures</a:t>
            </a:r>
            <a:endParaRPr lang="fr-BE" sz="7200" dirty="0"/>
          </a:p>
        </p:txBody>
      </p:sp>
      <p:sp>
        <p:nvSpPr>
          <p:cNvPr id="8" name="Rectangle 7"/>
          <p:cNvSpPr/>
          <p:nvPr/>
        </p:nvSpPr>
        <p:spPr>
          <a:xfrm>
            <a:off x="612151" y="16232253"/>
            <a:ext cx="11483975" cy="769441"/>
          </a:xfrm>
          <a:prstGeom prst="rect">
            <a:avLst/>
          </a:prstGeom>
        </p:spPr>
        <p:txBody>
          <a:bodyPr wrap="square">
            <a:spAutoFit/>
          </a:bodyPr>
          <a:lstStyle/>
          <a:p>
            <a:r>
              <a:rPr lang="en-US" sz="4400" dirty="0">
                <a:latin typeface="Verdana" panose="020B0604030504040204" pitchFamily="34" charset="0"/>
                <a:ea typeface="Verdana" panose="020B0604030504040204" pitchFamily="34" charset="0"/>
                <a:cs typeface="Verdana" panose="020B0604030504040204" pitchFamily="34" charset="0"/>
              </a:rPr>
              <a:t>4 llamas </a:t>
            </a:r>
            <a:r>
              <a:rPr lang="en-US" sz="4400" dirty="0" smtClean="0">
                <a:latin typeface="Verdana" panose="020B0604030504040204" pitchFamily="34" charset="0"/>
                <a:ea typeface="Verdana" panose="020B0604030504040204" pitchFamily="34" charset="0"/>
                <a:cs typeface="Verdana" panose="020B0604030504040204" pitchFamily="34" charset="0"/>
              </a:rPr>
              <a:t>collected three times (n=12</a:t>
            </a:r>
            <a:r>
              <a:rPr lang="en-US" sz="4400" dirty="0">
                <a:latin typeface="Verdana" panose="020B0604030504040204" pitchFamily="34" charset="0"/>
                <a:ea typeface="Verdana" panose="020B0604030504040204" pitchFamily="34" charset="0"/>
                <a:cs typeface="Verdana" panose="020B0604030504040204" pitchFamily="34" charset="0"/>
              </a:rPr>
              <a:t>). </a:t>
            </a:r>
            <a:endParaRPr lang="fr-BE" sz="4400" dirty="0"/>
          </a:p>
        </p:txBody>
      </p:sp>
      <p:graphicFrame>
        <p:nvGraphicFramePr>
          <p:cNvPr id="39" name="Tabla 5"/>
          <p:cNvGraphicFramePr>
            <a:graphicFrameLocks noGrp="1"/>
          </p:cNvGraphicFramePr>
          <p:nvPr>
            <p:extLst>
              <p:ext uri="{D42A27DB-BD31-4B8C-83A1-F6EECF244321}">
                <p14:modId xmlns:p14="http://schemas.microsoft.com/office/powerpoint/2010/main" val="4094817490"/>
              </p:ext>
            </p:extLst>
          </p:nvPr>
        </p:nvGraphicFramePr>
        <p:xfrm>
          <a:off x="2068517" y="31360184"/>
          <a:ext cx="29497596" cy="7658294"/>
        </p:xfrm>
        <a:graphic>
          <a:graphicData uri="http://schemas.openxmlformats.org/drawingml/2006/table">
            <a:tbl>
              <a:tblPr>
                <a:tableStyleId>{5C22544A-7EE6-4342-B048-85BDC9FD1C3A}</a:tableStyleId>
              </a:tblPr>
              <a:tblGrid>
                <a:gridCol w="18133051"/>
                <a:gridCol w="2133600"/>
                <a:gridCol w="2819400"/>
                <a:gridCol w="3352800"/>
                <a:gridCol w="3058745"/>
              </a:tblGrid>
              <a:tr h="1094042">
                <a:tc>
                  <a:txBody>
                    <a:bodyPr/>
                    <a:lstStyle/>
                    <a:p>
                      <a:pPr algn="ctr" rtl="0" fontAlgn="ctr"/>
                      <a:r>
                        <a:rPr lang="en-US" sz="5000" b="0" u="none" strike="noStrike" noProof="0"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Variable</a:t>
                      </a:r>
                      <a:endParaRPr lang="en-US" sz="5000" b="0" i="0" u="none" strike="noStrike" noProof="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ctr">
                    <a:solidFill>
                      <a:schemeClr val="accent6">
                        <a:lumMod val="50000"/>
                      </a:schemeClr>
                    </a:solidFill>
                  </a:tcPr>
                </a:tc>
                <a:tc>
                  <a:txBody>
                    <a:bodyPr/>
                    <a:lstStyle/>
                    <a:p>
                      <a:pPr algn="ctr" rtl="0" fontAlgn="ctr"/>
                      <a:r>
                        <a:rPr lang="en-US" sz="5000" b="0" u="none" strike="noStrike" noProof="0"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n</a:t>
                      </a:r>
                      <a:endParaRPr lang="en-US" sz="5000" b="0" i="0" u="none" strike="noStrike" noProof="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ctr">
                    <a:solidFill>
                      <a:schemeClr val="accent6">
                        <a:lumMod val="50000"/>
                      </a:schemeClr>
                    </a:solidFill>
                  </a:tcPr>
                </a:tc>
                <a:tc>
                  <a:txBody>
                    <a:bodyPr/>
                    <a:lstStyle/>
                    <a:p>
                      <a:pPr algn="ctr" rtl="0" fontAlgn="ctr"/>
                      <a:r>
                        <a:rPr lang="en-US" sz="5000" b="0" u="none" strike="noStrike" noProof="0"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Mean</a:t>
                      </a:r>
                      <a:endParaRPr lang="en-US" sz="5000" b="0" i="0" u="none" strike="noStrike" noProof="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ctr">
                    <a:solidFill>
                      <a:schemeClr val="accent6">
                        <a:lumMod val="50000"/>
                      </a:schemeClr>
                    </a:solidFill>
                  </a:tcPr>
                </a:tc>
                <a:tc>
                  <a:txBody>
                    <a:bodyPr/>
                    <a:lstStyle/>
                    <a:p>
                      <a:pPr algn="ctr" rtl="0" fontAlgn="ctr"/>
                      <a:r>
                        <a:rPr lang="en-US" sz="5000" b="0" u="none" strike="noStrike" noProof="0"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 D.S</a:t>
                      </a:r>
                      <a:endParaRPr lang="en-US" sz="5000" b="0" i="0" u="none" strike="noStrike" noProof="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ctr">
                    <a:solidFill>
                      <a:schemeClr val="accent6">
                        <a:lumMod val="50000"/>
                      </a:schemeClr>
                    </a:solidFill>
                  </a:tcPr>
                </a:tc>
                <a:tc>
                  <a:txBody>
                    <a:bodyPr/>
                    <a:lstStyle/>
                    <a:p>
                      <a:pPr algn="ctr" rtl="0" fontAlgn="ctr"/>
                      <a:r>
                        <a:rPr lang="en-US" sz="5000" b="0" u="none" strike="noStrike" noProof="0"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C.V (%)</a:t>
                      </a:r>
                      <a:endParaRPr lang="en-US" sz="5000" b="0" i="0" u="none" strike="noStrike" noProof="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ctr">
                    <a:solidFill>
                      <a:schemeClr val="accent6">
                        <a:lumMod val="50000"/>
                      </a:schemeClr>
                    </a:solidFill>
                  </a:tcPr>
                </a:tc>
              </a:tr>
              <a:tr h="1094042">
                <a:tc>
                  <a:txBody>
                    <a:bodyPr/>
                    <a:lstStyle/>
                    <a:p>
                      <a:pPr algn="l" rtl="0" fontAlgn="b"/>
                      <a:r>
                        <a:rPr lang="en-US" sz="5000" b="0" i="0" u="none" strike="noStrike" noProof="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Volume (ml)</a:t>
                      </a:r>
                      <a:endParaRPr lang="en-US" sz="5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b">
                    <a:solidFill>
                      <a:schemeClr val="bg1">
                        <a:lumMod val="75000"/>
                      </a:schemeClr>
                    </a:solidFill>
                  </a:tcPr>
                </a:tc>
                <a:tc>
                  <a:txBody>
                    <a:bodyPr/>
                    <a:lstStyle/>
                    <a:p>
                      <a:pPr algn="ctr" rtl="0" fontAlgn="b"/>
                      <a:r>
                        <a:rPr lang="en-US" sz="5000" b="0" i="0" u="none" strike="noStrike" noProof="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12</a:t>
                      </a:r>
                      <a:endParaRPr lang="en-US" sz="5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b">
                    <a:solidFill>
                      <a:schemeClr val="bg1">
                        <a:lumMod val="75000"/>
                      </a:schemeClr>
                    </a:solidFill>
                  </a:tcPr>
                </a:tc>
                <a:tc>
                  <a:txBody>
                    <a:bodyPr/>
                    <a:lstStyle/>
                    <a:p>
                      <a:pPr algn="ctr" rtl="0" fontAlgn="b"/>
                      <a:r>
                        <a:rPr lang="en-US" sz="5000" b="0" i="0" u="none" strike="noStrike" noProof="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1.3</a:t>
                      </a:r>
                      <a:endParaRPr lang="en-US" sz="5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b">
                    <a:solidFill>
                      <a:schemeClr val="bg1">
                        <a:lumMod val="75000"/>
                      </a:schemeClr>
                    </a:solidFill>
                  </a:tcPr>
                </a:tc>
                <a:tc>
                  <a:txBody>
                    <a:bodyPr/>
                    <a:lstStyle/>
                    <a:p>
                      <a:pPr algn="ctr" rtl="0" fontAlgn="b"/>
                      <a:r>
                        <a:rPr lang="en-US" sz="5000" b="0" i="0" u="none" strike="noStrike" noProof="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0.8</a:t>
                      </a:r>
                      <a:endParaRPr lang="en-US" sz="5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b">
                    <a:solidFill>
                      <a:schemeClr val="bg1">
                        <a:lumMod val="75000"/>
                      </a:schemeClr>
                    </a:solidFill>
                  </a:tcPr>
                </a:tc>
                <a:tc>
                  <a:txBody>
                    <a:bodyPr/>
                    <a:lstStyle/>
                    <a:p>
                      <a:pPr algn="ctr" rtl="0" fontAlgn="b"/>
                      <a:r>
                        <a:rPr lang="en-US" sz="5000" b="0" i="0" u="none" strike="noStrike" noProof="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61.5</a:t>
                      </a:r>
                      <a:endParaRPr lang="en-US" sz="5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b">
                    <a:solidFill>
                      <a:schemeClr val="bg1">
                        <a:lumMod val="75000"/>
                      </a:schemeClr>
                    </a:solidFill>
                  </a:tcPr>
                </a:tc>
              </a:tr>
              <a:tr h="1094042">
                <a:tc>
                  <a:txBody>
                    <a:bodyPr/>
                    <a:lstStyle/>
                    <a:p>
                      <a:pPr algn="l" rtl="0" fontAlgn="b"/>
                      <a:r>
                        <a:rPr lang="en-US" sz="5000" u="none" strike="noStrike" noProof="0" dirty="0" smtClean="0">
                          <a:effectLst/>
                          <a:latin typeface="Verdana" panose="020B0604030504040204" pitchFamily="34" charset="0"/>
                          <a:ea typeface="Verdana" panose="020B0604030504040204" pitchFamily="34" charset="0"/>
                          <a:cs typeface="Verdana" panose="020B0604030504040204" pitchFamily="34" charset="0"/>
                        </a:rPr>
                        <a:t>  Motility (%)</a:t>
                      </a:r>
                      <a:endParaRPr lang="en-US" sz="5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b">
                    <a:solidFill>
                      <a:schemeClr val="bg1">
                        <a:lumMod val="75000"/>
                      </a:schemeClr>
                    </a:solidFill>
                  </a:tcPr>
                </a:tc>
                <a:tc>
                  <a:txBody>
                    <a:bodyPr/>
                    <a:lstStyle/>
                    <a:p>
                      <a:pPr algn="ctr" rtl="0" fontAlgn="b"/>
                      <a:r>
                        <a:rPr lang="en-US" sz="5000" u="none" strike="noStrike" noProof="0" dirty="0" smtClean="0">
                          <a:effectLst/>
                          <a:latin typeface="Verdana" panose="020B0604030504040204" pitchFamily="34" charset="0"/>
                          <a:ea typeface="Verdana" panose="020B0604030504040204" pitchFamily="34" charset="0"/>
                          <a:cs typeface="Verdana" panose="020B0604030504040204" pitchFamily="34" charset="0"/>
                        </a:rPr>
                        <a:t>12</a:t>
                      </a:r>
                      <a:endParaRPr lang="en-US" sz="5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b">
                    <a:solidFill>
                      <a:schemeClr val="bg1">
                        <a:lumMod val="75000"/>
                      </a:schemeClr>
                    </a:solidFill>
                  </a:tcPr>
                </a:tc>
                <a:tc>
                  <a:txBody>
                    <a:bodyPr/>
                    <a:lstStyle/>
                    <a:p>
                      <a:pPr algn="ctr" rtl="0" fontAlgn="b"/>
                      <a:r>
                        <a:rPr lang="en-US" sz="5000" u="none" strike="noStrike" noProof="0" dirty="0" smtClean="0">
                          <a:effectLst/>
                          <a:latin typeface="Verdana" panose="020B0604030504040204" pitchFamily="34" charset="0"/>
                          <a:ea typeface="Verdana" panose="020B0604030504040204" pitchFamily="34" charset="0"/>
                          <a:cs typeface="Verdana" panose="020B0604030504040204" pitchFamily="34" charset="0"/>
                        </a:rPr>
                        <a:t>12.3</a:t>
                      </a:r>
                      <a:endParaRPr lang="en-US" sz="5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b">
                    <a:solidFill>
                      <a:schemeClr val="bg1">
                        <a:lumMod val="75000"/>
                      </a:schemeClr>
                    </a:solidFill>
                  </a:tcPr>
                </a:tc>
                <a:tc>
                  <a:txBody>
                    <a:bodyPr/>
                    <a:lstStyle/>
                    <a:p>
                      <a:pPr algn="ctr" rtl="0" fontAlgn="b"/>
                      <a:r>
                        <a:rPr lang="en-US" sz="5000" u="none" strike="noStrike" noProof="0" dirty="0" smtClean="0">
                          <a:effectLst/>
                          <a:latin typeface="Verdana" panose="020B0604030504040204" pitchFamily="34" charset="0"/>
                          <a:ea typeface="Verdana" panose="020B0604030504040204" pitchFamily="34" charset="0"/>
                          <a:cs typeface="Verdana" panose="020B0604030504040204" pitchFamily="34" charset="0"/>
                        </a:rPr>
                        <a:t>2.0</a:t>
                      </a:r>
                      <a:endParaRPr lang="en-US" sz="5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b">
                    <a:solidFill>
                      <a:schemeClr val="bg1">
                        <a:lumMod val="75000"/>
                      </a:schemeClr>
                    </a:solidFill>
                  </a:tcPr>
                </a:tc>
                <a:tc>
                  <a:txBody>
                    <a:bodyPr/>
                    <a:lstStyle/>
                    <a:p>
                      <a:pPr algn="ctr" rtl="0" fontAlgn="b"/>
                      <a:r>
                        <a:rPr lang="en-US" sz="5000" u="none" strike="noStrike" noProof="0" dirty="0" smtClean="0">
                          <a:effectLst/>
                          <a:latin typeface="Verdana" panose="020B0604030504040204" pitchFamily="34" charset="0"/>
                          <a:ea typeface="Verdana" panose="020B0604030504040204" pitchFamily="34" charset="0"/>
                          <a:cs typeface="Verdana" panose="020B0604030504040204" pitchFamily="34" charset="0"/>
                        </a:rPr>
                        <a:t>16.4</a:t>
                      </a:r>
                      <a:endParaRPr lang="en-US" sz="5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b">
                    <a:solidFill>
                      <a:schemeClr val="bg1">
                        <a:lumMod val="75000"/>
                      </a:schemeClr>
                    </a:solidFill>
                  </a:tcPr>
                </a:tc>
              </a:tr>
              <a:tr h="1094042">
                <a:tc>
                  <a:txBody>
                    <a:bodyPr/>
                    <a:lstStyle/>
                    <a:p>
                      <a:pPr algn="l" rtl="0" fontAlgn="b"/>
                      <a:r>
                        <a:rPr lang="en-US" sz="5000" u="none" strike="noStrike" noProof="0" dirty="0" smtClean="0">
                          <a:effectLst/>
                          <a:latin typeface="Verdana" panose="020B0604030504040204" pitchFamily="34" charset="0"/>
                          <a:ea typeface="Verdana" panose="020B0604030504040204" pitchFamily="34" charset="0"/>
                          <a:cs typeface="Verdana" panose="020B0604030504040204" pitchFamily="34" charset="0"/>
                        </a:rPr>
                        <a:t>  Concentration (10</a:t>
                      </a:r>
                      <a:r>
                        <a:rPr lang="en-US" sz="5000" u="none" strike="noStrike" baseline="30000" noProof="0" dirty="0" smtClean="0">
                          <a:effectLst/>
                          <a:latin typeface="Verdana" panose="020B0604030504040204" pitchFamily="34" charset="0"/>
                          <a:ea typeface="Verdana" panose="020B0604030504040204" pitchFamily="34" charset="0"/>
                          <a:cs typeface="Verdana" panose="020B0604030504040204" pitchFamily="34" charset="0"/>
                        </a:rPr>
                        <a:t>6</a:t>
                      </a:r>
                      <a:r>
                        <a:rPr lang="en-US" sz="5000" u="none" strike="noStrike" noProof="0" dirty="0" smtClean="0">
                          <a:effectLst/>
                          <a:latin typeface="Verdana" panose="020B0604030504040204" pitchFamily="34" charset="0"/>
                          <a:ea typeface="Verdana" panose="020B0604030504040204" pitchFamily="34" charset="0"/>
                          <a:cs typeface="Verdana" panose="020B0604030504040204" pitchFamily="34" charset="0"/>
                        </a:rPr>
                        <a:t> </a:t>
                      </a:r>
                      <a:r>
                        <a:rPr lang="en-US" sz="5000" u="none" strike="noStrike" noProof="0" dirty="0" err="1" smtClean="0">
                          <a:effectLst/>
                          <a:latin typeface="Verdana" panose="020B0604030504040204" pitchFamily="34" charset="0"/>
                          <a:ea typeface="Verdana" panose="020B0604030504040204" pitchFamily="34" charset="0"/>
                          <a:cs typeface="Verdana" panose="020B0604030504040204" pitchFamily="34" charset="0"/>
                        </a:rPr>
                        <a:t>spz</a:t>
                      </a:r>
                      <a:r>
                        <a:rPr lang="en-US" sz="5000" u="none" strike="noStrike" noProof="0" dirty="0" smtClean="0">
                          <a:effectLst/>
                          <a:latin typeface="Verdana" panose="020B0604030504040204" pitchFamily="34" charset="0"/>
                          <a:ea typeface="Verdana" panose="020B0604030504040204" pitchFamily="34" charset="0"/>
                          <a:cs typeface="Verdana" panose="020B0604030504040204" pitchFamily="34" charset="0"/>
                        </a:rPr>
                        <a:t>)</a:t>
                      </a:r>
                      <a:endParaRPr lang="en-US" sz="5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b">
                    <a:solidFill>
                      <a:schemeClr val="bg1">
                        <a:lumMod val="75000"/>
                      </a:schemeClr>
                    </a:solidFill>
                  </a:tcPr>
                </a:tc>
                <a:tc>
                  <a:txBody>
                    <a:bodyPr/>
                    <a:lstStyle/>
                    <a:p>
                      <a:pPr algn="ctr" rtl="0" fontAlgn="b"/>
                      <a:r>
                        <a:rPr lang="en-US" sz="5000" u="none" strike="noStrike" noProof="0" dirty="0" smtClean="0">
                          <a:effectLst/>
                          <a:latin typeface="Verdana" panose="020B0604030504040204" pitchFamily="34" charset="0"/>
                          <a:ea typeface="Verdana" panose="020B0604030504040204" pitchFamily="34" charset="0"/>
                          <a:cs typeface="Verdana" panose="020B0604030504040204" pitchFamily="34" charset="0"/>
                        </a:rPr>
                        <a:t>12</a:t>
                      </a:r>
                      <a:endParaRPr lang="en-US" sz="5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b">
                    <a:solidFill>
                      <a:schemeClr val="bg1">
                        <a:lumMod val="75000"/>
                      </a:schemeClr>
                    </a:solidFill>
                  </a:tcPr>
                </a:tc>
                <a:tc>
                  <a:txBody>
                    <a:bodyPr/>
                    <a:lstStyle/>
                    <a:p>
                      <a:pPr algn="ctr" rtl="0" fontAlgn="b"/>
                      <a:r>
                        <a:rPr lang="en-US" sz="5000" u="none" strike="noStrike" noProof="0" dirty="0" smtClean="0">
                          <a:effectLst/>
                          <a:latin typeface="Verdana" panose="020B0604030504040204" pitchFamily="34" charset="0"/>
                          <a:ea typeface="Verdana" panose="020B0604030504040204" pitchFamily="34" charset="0"/>
                          <a:cs typeface="Verdana" panose="020B0604030504040204" pitchFamily="34" charset="0"/>
                        </a:rPr>
                        <a:t>183.5</a:t>
                      </a:r>
                      <a:endParaRPr lang="en-US" sz="5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b">
                    <a:solidFill>
                      <a:schemeClr val="bg1">
                        <a:lumMod val="75000"/>
                      </a:schemeClr>
                    </a:solidFill>
                  </a:tcPr>
                </a:tc>
                <a:tc>
                  <a:txBody>
                    <a:bodyPr/>
                    <a:lstStyle/>
                    <a:p>
                      <a:pPr algn="ctr" rtl="0" fontAlgn="b"/>
                      <a:r>
                        <a:rPr lang="en-US" sz="5000" u="none" strike="noStrike" noProof="0" dirty="0" smtClean="0">
                          <a:effectLst/>
                          <a:latin typeface="Verdana" panose="020B0604030504040204" pitchFamily="34" charset="0"/>
                          <a:ea typeface="Verdana" panose="020B0604030504040204" pitchFamily="34" charset="0"/>
                          <a:cs typeface="Verdana" panose="020B0604030504040204" pitchFamily="34" charset="0"/>
                        </a:rPr>
                        <a:t>52.3</a:t>
                      </a:r>
                      <a:endParaRPr lang="en-US" sz="5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b">
                    <a:solidFill>
                      <a:schemeClr val="bg1">
                        <a:lumMod val="75000"/>
                      </a:schemeClr>
                    </a:solidFill>
                  </a:tcPr>
                </a:tc>
                <a:tc>
                  <a:txBody>
                    <a:bodyPr/>
                    <a:lstStyle/>
                    <a:p>
                      <a:pPr algn="ctr" rtl="0" fontAlgn="b"/>
                      <a:r>
                        <a:rPr lang="en-US" sz="5000" u="none" strike="noStrike" noProof="0" dirty="0" smtClean="0">
                          <a:effectLst/>
                          <a:latin typeface="Verdana" panose="020B0604030504040204" pitchFamily="34" charset="0"/>
                          <a:ea typeface="Verdana" panose="020B0604030504040204" pitchFamily="34" charset="0"/>
                          <a:cs typeface="Verdana" panose="020B0604030504040204" pitchFamily="34" charset="0"/>
                        </a:rPr>
                        <a:t>28.5</a:t>
                      </a:r>
                      <a:endParaRPr lang="en-US" sz="5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b">
                    <a:solidFill>
                      <a:schemeClr val="bg1">
                        <a:lumMod val="75000"/>
                      </a:schemeClr>
                    </a:solidFill>
                  </a:tcPr>
                </a:tc>
              </a:tr>
              <a:tr h="1094042">
                <a:tc>
                  <a:txBody>
                    <a:bodyPr/>
                    <a:lstStyle/>
                    <a:p>
                      <a:pPr algn="l" rtl="0" fontAlgn="ctr"/>
                      <a:r>
                        <a:rPr lang="en-US" sz="5000" u="none" strike="noStrike" noProof="0" dirty="0" smtClean="0">
                          <a:effectLst/>
                          <a:latin typeface="Verdana" panose="020B0604030504040204" pitchFamily="34" charset="0"/>
                          <a:ea typeface="Verdana" panose="020B0604030504040204" pitchFamily="34" charset="0"/>
                          <a:cs typeface="Verdana" panose="020B0604030504040204" pitchFamily="34" charset="0"/>
                        </a:rPr>
                        <a:t>  Vitality (%)</a:t>
                      </a:r>
                      <a:endParaRPr lang="en-US" sz="5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ctr">
                    <a:solidFill>
                      <a:schemeClr val="bg1">
                        <a:lumMod val="75000"/>
                      </a:schemeClr>
                    </a:solidFill>
                  </a:tcPr>
                </a:tc>
                <a:tc>
                  <a:txBody>
                    <a:bodyPr/>
                    <a:lstStyle/>
                    <a:p>
                      <a:pPr algn="ctr" rtl="0" fontAlgn="ctr"/>
                      <a:r>
                        <a:rPr lang="en-US" sz="5000" u="none" strike="noStrike" noProof="0" dirty="0" smtClean="0">
                          <a:effectLst/>
                          <a:latin typeface="Verdana" panose="020B0604030504040204" pitchFamily="34" charset="0"/>
                          <a:ea typeface="Verdana" panose="020B0604030504040204" pitchFamily="34" charset="0"/>
                          <a:cs typeface="Verdana" panose="020B0604030504040204" pitchFamily="34" charset="0"/>
                        </a:rPr>
                        <a:t>12</a:t>
                      </a:r>
                      <a:endParaRPr lang="en-US" sz="5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ctr">
                    <a:solidFill>
                      <a:schemeClr val="bg1">
                        <a:lumMod val="75000"/>
                      </a:schemeClr>
                    </a:solidFill>
                  </a:tcPr>
                </a:tc>
                <a:tc>
                  <a:txBody>
                    <a:bodyPr/>
                    <a:lstStyle/>
                    <a:p>
                      <a:pPr algn="ctr" rtl="0" fontAlgn="ctr"/>
                      <a:r>
                        <a:rPr lang="en-US" sz="5000" u="none" strike="noStrike" noProof="0" dirty="0" smtClean="0">
                          <a:effectLst/>
                          <a:latin typeface="Verdana" panose="020B0604030504040204" pitchFamily="34" charset="0"/>
                          <a:ea typeface="Verdana" panose="020B0604030504040204" pitchFamily="34" charset="0"/>
                          <a:cs typeface="Verdana" panose="020B0604030504040204" pitchFamily="34" charset="0"/>
                        </a:rPr>
                        <a:t>64.7</a:t>
                      </a:r>
                      <a:endParaRPr lang="en-US" sz="5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ctr">
                    <a:solidFill>
                      <a:schemeClr val="bg1">
                        <a:lumMod val="75000"/>
                      </a:schemeClr>
                    </a:solidFill>
                  </a:tcPr>
                </a:tc>
                <a:tc>
                  <a:txBody>
                    <a:bodyPr/>
                    <a:lstStyle/>
                    <a:p>
                      <a:pPr algn="ctr" rtl="0" fontAlgn="ctr"/>
                      <a:r>
                        <a:rPr lang="en-US" sz="5000" u="none" strike="noStrike" noProof="0" dirty="0" smtClean="0">
                          <a:effectLst/>
                          <a:latin typeface="Verdana" panose="020B0604030504040204" pitchFamily="34" charset="0"/>
                          <a:ea typeface="Verdana" panose="020B0604030504040204" pitchFamily="34" charset="0"/>
                          <a:cs typeface="Verdana" panose="020B0604030504040204" pitchFamily="34" charset="0"/>
                        </a:rPr>
                        <a:t>11.4</a:t>
                      </a:r>
                      <a:endParaRPr lang="en-US" sz="5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ctr">
                    <a:solidFill>
                      <a:schemeClr val="bg1">
                        <a:lumMod val="75000"/>
                      </a:schemeClr>
                    </a:solidFill>
                  </a:tcPr>
                </a:tc>
                <a:tc>
                  <a:txBody>
                    <a:bodyPr/>
                    <a:lstStyle/>
                    <a:p>
                      <a:pPr algn="ctr" rtl="0" fontAlgn="ctr"/>
                      <a:r>
                        <a:rPr lang="en-US" sz="5000" u="none" strike="noStrike" noProof="0" dirty="0" smtClean="0">
                          <a:effectLst/>
                          <a:latin typeface="Verdana" panose="020B0604030504040204" pitchFamily="34" charset="0"/>
                          <a:ea typeface="Verdana" panose="020B0604030504040204" pitchFamily="34" charset="0"/>
                          <a:cs typeface="Verdana" panose="020B0604030504040204" pitchFamily="34" charset="0"/>
                        </a:rPr>
                        <a:t>17.6</a:t>
                      </a:r>
                      <a:endParaRPr lang="en-US" sz="5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ctr">
                    <a:solidFill>
                      <a:schemeClr val="bg1">
                        <a:lumMod val="75000"/>
                      </a:schemeClr>
                    </a:solidFill>
                  </a:tcPr>
                </a:tc>
              </a:tr>
              <a:tr h="1094042">
                <a:tc>
                  <a:txBody>
                    <a:bodyPr/>
                    <a:lstStyle/>
                    <a:p>
                      <a:pPr algn="l" rtl="0" fontAlgn="ctr"/>
                      <a:r>
                        <a:rPr lang="en-US" sz="5000" dirty="0" smtClean="0">
                          <a:latin typeface="Verdana" panose="020B0604030504040204" pitchFamily="34" charset="0"/>
                          <a:ea typeface="Verdana" panose="020B0604030504040204" pitchFamily="34" charset="0"/>
                          <a:cs typeface="Verdana" panose="020B0604030504040204" pitchFamily="34" charset="0"/>
                        </a:rPr>
                        <a:t>  Sperm membrane functionality </a:t>
                      </a:r>
                      <a:r>
                        <a:rPr lang="en-US" sz="5000" u="none" strike="noStrike" noProof="0" dirty="0" smtClean="0">
                          <a:effectLst/>
                          <a:latin typeface="Verdana" panose="020B0604030504040204" pitchFamily="34" charset="0"/>
                          <a:ea typeface="Verdana" panose="020B0604030504040204" pitchFamily="34" charset="0"/>
                          <a:cs typeface="Verdana" panose="020B0604030504040204" pitchFamily="34" charset="0"/>
                        </a:rPr>
                        <a:t>HOS (%)</a:t>
                      </a:r>
                      <a:endParaRPr lang="en-US" sz="5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ctr">
                    <a:solidFill>
                      <a:schemeClr val="bg1">
                        <a:lumMod val="75000"/>
                      </a:schemeClr>
                    </a:solidFill>
                  </a:tcPr>
                </a:tc>
                <a:tc>
                  <a:txBody>
                    <a:bodyPr/>
                    <a:lstStyle/>
                    <a:p>
                      <a:pPr algn="ctr" rtl="0" fontAlgn="ctr"/>
                      <a:r>
                        <a:rPr lang="en-US" sz="5000" u="none" strike="noStrike" noProof="0" dirty="0" smtClean="0">
                          <a:effectLst/>
                          <a:latin typeface="Verdana" panose="020B0604030504040204" pitchFamily="34" charset="0"/>
                          <a:ea typeface="Verdana" panose="020B0604030504040204" pitchFamily="34" charset="0"/>
                          <a:cs typeface="Verdana" panose="020B0604030504040204" pitchFamily="34" charset="0"/>
                        </a:rPr>
                        <a:t>12</a:t>
                      </a:r>
                      <a:endParaRPr lang="en-US" sz="5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ctr">
                    <a:solidFill>
                      <a:schemeClr val="bg1">
                        <a:lumMod val="75000"/>
                      </a:schemeClr>
                    </a:solidFill>
                  </a:tcPr>
                </a:tc>
                <a:tc>
                  <a:txBody>
                    <a:bodyPr/>
                    <a:lstStyle/>
                    <a:p>
                      <a:pPr algn="ctr" rtl="0" fontAlgn="ctr"/>
                      <a:r>
                        <a:rPr lang="en-US" sz="5000" u="none" strike="noStrike" noProof="0" dirty="0" smtClean="0">
                          <a:effectLst/>
                          <a:latin typeface="Verdana" panose="020B0604030504040204" pitchFamily="34" charset="0"/>
                          <a:ea typeface="Verdana" panose="020B0604030504040204" pitchFamily="34" charset="0"/>
                          <a:cs typeface="Verdana" panose="020B0604030504040204" pitchFamily="34" charset="0"/>
                        </a:rPr>
                        <a:t>64.9</a:t>
                      </a:r>
                      <a:endParaRPr lang="en-US" sz="5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ctr">
                    <a:solidFill>
                      <a:schemeClr val="bg1">
                        <a:lumMod val="75000"/>
                      </a:schemeClr>
                    </a:solidFill>
                  </a:tcPr>
                </a:tc>
                <a:tc>
                  <a:txBody>
                    <a:bodyPr/>
                    <a:lstStyle/>
                    <a:p>
                      <a:pPr algn="ctr" rtl="0" fontAlgn="ctr"/>
                      <a:r>
                        <a:rPr lang="en-US" sz="5000" u="none" strike="noStrike" noProof="0" dirty="0" smtClean="0">
                          <a:effectLst/>
                          <a:latin typeface="Verdana" panose="020B0604030504040204" pitchFamily="34" charset="0"/>
                          <a:ea typeface="Verdana" panose="020B0604030504040204" pitchFamily="34" charset="0"/>
                          <a:cs typeface="Verdana" panose="020B0604030504040204" pitchFamily="34" charset="0"/>
                        </a:rPr>
                        <a:t>11.6</a:t>
                      </a:r>
                      <a:endParaRPr lang="en-US" sz="5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ctr">
                    <a:solidFill>
                      <a:schemeClr val="bg1">
                        <a:lumMod val="75000"/>
                      </a:schemeClr>
                    </a:solidFill>
                  </a:tcPr>
                </a:tc>
                <a:tc>
                  <a:txBody>
                    <a:bodyPr/>
                    <a:lstStyle/>
                    <a:p>
                      <a:pPr algn="ctr" rtl="0" fontAlgn="ctr"/>
                      <a:r>
                        <a:rPr lang="en-US" sz="5000" u="none" strike="noStrike" noProof="0" dirty="0" smtClean="0">
                          <a:effectLst/>
                          <a:latin typeface="Verdana" panose="020B0604030504040204" pitchFamily="34" charset="0"/>
                          <a:ea typeface="Verdana" panose="020B0604030504040204" pitchFamily="34" charset="0"/>
                          <a:cs typeface="Verdana" panose="020B0604030504040204" pitchFamily="34" charset="0"/>
                        </a:rPr>
                        <a:t>17.9</a:t>
                      </a:r>
                      <a:endParaRPr lang="en-US" sz="5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ctr">
                    <a:solidFill>
                      <a:schemeClr val="bg1">
                        <a:lumMod val="75000"/>
                      </a:schemeClr>
                    </a:solidFill>
                  </a:tcPr>
                </a:tc>
              </a:tr>
              <a:tr h="1094042">
                <a:tc>
                  <a:txBody>
                    <a:bodyPr/>
                    <a:lstStyle/>
                    <a:p>
                      <a:pPr algn="l" rtl="0" fontAlgn="ctr"/>
                      <a:r>
                        <a:rPr lang="en-US" sz="5000" dirty="0" smtClean="0">
                          <a:latin typeface="Verdana" panose="020B0604030504040204" pitchFamily="34" charset="0"/>
                          <a:ea typeface="Verdana" panose="020B0604030504040204" pitchFamily="34" charset="0"/>
                          <a:cs typeface="Verdana" panose="020B0604030504040204" pitchFamily="34" charset="0"/>
                        </a:rPr>
                        <a:t>  Sperm DNA fragmentation index (</a:t>
                      </a:r>
                      <a:r>
                        <a:rPr lang="en-US" sz="5000" dirty="0" err="1" smtClean="0">
                          <a:latin typeface="Verdana" panose="020B0604030504040204" pitchFamily="34" charset="0"/>
                          <a:ea typeface="Verdana" panose="020B0604030504040204" pitchFamily="34" charset="0"/>
                          <a:cs typeface="Verdana" panose="020B0604030504040204" pitchFamily="34" charset="0"/>
                        </a:rPr>
                        <a:t>Halomax</a:t>
                      </a:r>
                      <a:r>
                        <a:rPr lang="en-US" sz="5000" dirty="0" smtClean="0">
                          <a:latin typeface="Verdana" panose="020B0604030504040204" pitchFamily="34" charset="0"/>
                          <a:ea typeface="Verdana" panose="020B0604030504040204" pitchFamily="34" charset="0"/>
                          <a:cs typeface="Verdana" panose="020B0604030504040204" pitchFamily="34" charset="0"/>
                        </a:rPr>
                        <a:t> system ®)</a:t>
                      </a:r>
                      <a:endParaRPr lang="en-US" sz="5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ctr">
                    <a:solidFill>
                      <a:schemeClr val="bg1">
                        <a:lumMod val="75000"/>
                      </a:schemeClr>
                    </a:solidFill>
                  </a:tcPr>
                </a:tc>
                <a:tc>
                  <a:txBody>
                    <a:bodyPr/>
                    <a:lstStyle/>
                    <a:p>
                      <a:pPr algn="ctr" rtl="0" fontAlgn="ctr"/>
                      <a:r>
                        <a:rPr lang="en-US" sz="5000" b="0" i="0" u="none" strike="noStrike" noProof="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12</a:t>
                      </a:r>
                      <a:endParaRPr lang="en-US" sz="5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ctr">
                    <a:solidFill>
                      <a:schemeClr val="bg1">
                        <a:lumMod val="75000"/>
                      </a:schemeClr>
                    </a:solidFill>
                  </a:tcPr>
                </a:tc>
                <a:tc>
                  <a:txBody>
                    <a:bodyPr/>
                    <a:lstStyle/>
                    <a:p>
                      <a:pPr algn="ctr" rtl="0" fontAlgn="ctr"/>
                      <a:r>
                        <a:rPr lang="en-US" sz="5000" b="0" i="0" u="none" strike="noStrike" noProof="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11.6 </a:t>
                      </a:r>
                      <a:endParaRPr lang="en-US" sz="5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ctr">
                    <a:solidFill>
                      <a:schemeClr val="bg1">
                        <a:lumMod val="75000"/>
                      </a:schemeClr>
                    </a:solidFill>
                  </a:tcPr>
                </a:tc>
                <a:tc>
                  <a:txBody>
                    <a:bodyPr/>
                    <a:lstStyle/>
                    <a:p>
                      <a:pPr algn="ctr" rtl="0" fontAlgn="ctr"/>
                      <a:r>
                        <a:rPr lang="en-US" sz="5000" b="0" i="0" u="none" strike="noStrike" noProof="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13.3</a:t>
                      </a:r>
                      <a:endParaRPr lang="en-US" sz="5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ctr">
                    <a:solidFill>
                      <a:schemeClr val="bg1">
                        <a:lumMod val="75000"/>
                      </a:schemeClr>
                    </a:solidFill>
                  </a:tcPr>
                </a:tc>
                <a:tc>
                  <a:txBody>
                    <a:bodyPr/>
                    <a:lstStyle/>
                    <a:p>
                      <a:pPr algn="ctr" rtl="0" fontAlgn="ctr"/>
                      <a:r>
                        <a:rPr lang="en-US" sz="5000" b="0" i="0" u="none" strike="noStrike" noProof="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114.4</a:t>
                      </a:r>
                      <a:endParaRPr lang="en-US" sz="5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715" marR="5715" marT="5715" marB="0" anchor="ctr">
                    <a:solidFill>
                      <a:schemeClr val="bg1">
                        <a:lumMod val="75000"/>
                      </a:schemeClr>
                    </a:solidFill>
                  </a:tcPr>
                </a:tc>
              </a:tr>
            </a:tbl>
          </a:graphicData>
        </a:graphic>
      </p:graphicFrame>
      <p:sp>
        <p:nvSpPr>
          <p:cNvPr id="40" name="Rectangle à coins arrondis 39"/>
          <p:cNvSpPr/>
          <p:nvPr/>
        </p:nvSpPr>
        <p:spPr>
          <a:xfrm>
            <a:off x="1046843" y="29718660"/>
            <a:ext cx="3871288" cy="1474887"/>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7200" dirty="0" err="1" smtClean="0"/>
              <a:t>Results</a:t>
            </a:r>
            <a:endParaRPr lang="fr-BE" sz="7200" dirty="0"/>
          </a:p>
        </p:txBody>
      </p:sp>
      <p:sp>
        <p:nvSpPr>
          <p:cNvPr id="41" name="Rectangle à coins arrondis 40"/>
          <p:cNvSpPr/>
          <p:nvPr/>
        </p:nvSpPr>
        <p:spPr>
          <a:xfrm>
            <a:off x="307631" y="39282725"/>
            <a:ext cx="4480324" cy="1474887"/>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7200" dirty="0" smtClean="0"/>
              <a:t>Conclusion </a:t>
            </a:r>
            <a:endParaRPr lang="fr-BE" sz="7200" dirty="0"/>
          </a:p>
        </p:txBody>
      </p:sp>
      <p:sp>
        <p:nvSpPr>
          <p:cNvPr id="42" name="Rectangle à coins arrondis 41"/>
          <p:cNvSpPr/>
          <p:nvPr/>
        </p:nvSpPr>
        <p:spPr>
          <a:xfrm>
            <a:off x="17154752" y="41246853"/>
            <a:ext cx="14457781" cy="1344936"/>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just"/>
            <a:r>
              <a:rPr lang="sv-SE" sz="4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Schulte </a:t>
            </a:r>
            <a:r>
              <a:rPr lang="sv-SE" sz="4000" i="1" dirty="0">
                <a:solidFill>
                  <a:schemeClr val="tx1"/>
                </a:solidFill>
                <a:latin typeface="Verdana" panose="020B0604030504040204" pitchFamily="34" charset="0"/>
                <a:ea typeface="Verdana" panose="020B0604030504040204" pitchFamily="34" charset="0"/>
                <a:cs typeface="Verdana" panose="020B0604030504040204" pitchFamily="34" charset="0"/>
              </a:rPr>
              <a:t>et al</a:t>
            </a:r>
            <a:r>
              <a:rPr lang="sv-SE" sz="4000" dirty="0">
                <a:solidFill>
                  <a:schemeClr val="tx1"/>
                </a:solidFill>
                <a:latin typeface="Verdana" panose="020B0604030504040204" pitchFamily="34" charset="0"/>
                <a:ea typeface="Verdana" panose="020B0604030504040204" pitchFamily="34" charset="0"/>
                <a:cs typeface="Verdana" panose="020B0604030504040204" pitchFamily="34" charset="0"/>
              </a:rPr>
              <a:t>., 2010. </a:t>
            </a:r>
            <a:r>
              <a:rPr lang="es-PE" sz="4000" dirty="0">
                <a:solidFill>
                  <a:schemeClr val="tx1"/>
                </a:solidFill>
                <a:latin typeface="Verdana" panose="020B0604030504040204" pitchFamily="34" charset="0"/>
                <a:ea typeface="Verdana" panose="020B0604030504040204" pitchFamily="34" charset="0"/>
                <a:cs typeface="Verdana" panose="020B0604030504040204" pitchFamily="34" charset="0"/>
              </a:rPr>
              <a:t>J </a:t>
            </a:r>
            <a:r>
              <a:rPr lang="es-PE" sz="4000" dirty="0" err="1">
                <a:solidFill>
                  <a:schemeClr val="tx1"/>
                </a:solidFill>
                <a:latin typeface="Verdana" panose="020B0604030504040204" pitchFamily="34" charset="0"/>
                <a:ea typeface="Verdana" panose="020B0604030504040204" pitchFamily="34" charset="0"/>
                <a:cs typeface="Verdana" panose="020B0604030504040204" pitchFamily="34" charset="0"/>
              </a:rPr>
              <a:t>Assist</a:t>
            </a:r>
            <a:r>
              <a:rPr lang="es-PE" sz="40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PE" sz="4000" dirty="0" err="1">
                <a:solidFill>
                  <a:schemeClr val="tx1"/>
                </a:solidFill>
                <a:latin typeface="Verdana" panose="020B0604030504040204" pitchFamily="34" charset="0"/>
                <a:ea typeface="Verdana" panose="020B0604030504040204" pitchFamily="34" charset="0"/>
                <a:cs typeface="Verdana" panose="020B0604030504040204" pitchFamily="34" charset="0"/>
              </a:rPr>
              <a:t>Reprod</a:t>
            </a:r>
            <a:r>
              <a:rPr lang="es-PE" sz="40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PE" sz="4000" dirty="0" err="1">
                <a:solidFill>
                  <a:schemeClr val="tx1"/>
                </a:solidFill>
                <a:latin typeface="Verdana" panose="020B0604030504040204" pitchFamily="34" charset="0"/>
                <a:ea typeface="Verdana" panose="020B0604030504040204" pitchFamily="34" charset="0"/>
                <a:cs typeface="Verdana" panose="020B0604030504040204" pitchFamily="34" charset="0"/>
              </a:rPr>
              <a:t>Genet</a:t>
            </a:r>
            <a:r>
              <a:rPr lang="es-PE" sz="4000" dirty="0">
                <a:solidFill>
                  <a:schemeClr val="tx1"/>
                </a:solidFill>
                <a:latin typeface="Verdana" panose="020B0604030504040204" pitchFamily="34" charset="0"/>
                <a:ea typeface="Verdana" panose="020B0604030504040204" pitchFamily="34" charset="0"/>
                <a:cs typeface="Verdana" panose="020B0604030504040204" pitchFamily="34" charset="0"/>
              </a:rPr>
              <a:t>. 27:3–12</a:t>
            </a:r>
            <a:endParaRPr lang="en-US" sz="4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3" name="Rectangle à coins arrondis 42"/>
          <p:cNvSpPr/>
          <p:nvPr/>
        </p:nvSpPr>
        <p:spPr>
          <a:xfrm>
            <a:off x="5024610" y="39288373"/>
            <a:ext cx="27036413" cy="1361993"/>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just"/>
            <a:r>
              <a:rPr lang="en-US" sz="4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The </a:t>
            </a:r>
            <a:r>
              <a:rPr lang="en-US" sz="4800" dirty="0">
                <a:solidFill>
                  <a:schemeClr val="tx1"/>
                </a:solidFill>
                <a:latin typeface="Verdana" panose="020B0604030504040204" pitchFamily="34" charset="0"/>
                <a:ea typeface="Verdana" panose="020B0604030504040204" pitchFamily="34" charset="0"/>
                <a:cs typeface="Verdana" panose="020B0604030504040204" pitchFamily="34" charset="0"/>
              </a:rPr>
              <a:t>values of </a:t>
            </a:r>
            <a:r>
              <a:rPr lang="en-US" sz="4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the </a:t>
            </a:r>
            <a:r>
              <a:rPr lang="en-US" sz="4800" dirty="0">
                <a:solidFill>
                  <a:schemeClr val="tx1"/>
                </a:solidFill>
                <a:latin typeface="Verdana" panose="020B0604030504040204" pitchFamily="34" charset="0"/>
                <a:ea typeface="Verdana" panose="020B0604030504040204" pitchFamily="34" charset="0"/>
                <a:cs typeface="Verdana" panose="020B0604030504040204" pitchFamily="34" charset="0"/>
              </a:rPr>
              <a:t>different parameters indicate the high quality of the collected </a:t>
            </a:r>
            <a:r>
              <a:rPr lang="en-US" sz="4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semen</a:t>
            </a:r>
            <a:endParaRPr lang="en-US" sz="48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Rectangle à coins arrondis 23"/>
          <p:cNvSpPr/>
          <p:nvPr/>
        </p:nvSpPr>
        <p:spPr>
          <a:xfrm>
            <a:off x="307631" y="40904366"/>
            <a:ext cx="10157169" cy="214387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6000" dirty="0" smtClean="0"/>
              <a:t>This </a:t>
            </a:r>
            <a:r>
              <a:rPr lang="fr-BE" sz="6000" dirty="0" err="1" smtClean="0"/>
              <a:t>research</a:t>
            </a:r>
            <a:r>
              <a:rPr lang="fr-BE" sz="6000" dirty="0" smtClean="0"/>
              <a:t> </a:t>
            </a:r>
            <a:r>
              <a:rPr lang="fr-BE" sz="6000" dirty="0" err="1" smtClean="0"/>
              <a:t>was</a:t>
            </a:r>
            <a:r>
              <a:rPr lang="fr-BE" sz="6000" dirty="0" smtClean="0"/>
              <a:t> </a:t>
            </a:r>
            <a:r>
              <a:rPr lang="fr-BE" sz="6000" dirty="0" err="1" smtClean="0"/>
              <a:t>sponsorised</a:t>
            </a:r>
            <a:r>
              <a:rPr lang="fr-BE" sz="6000" dirty="0" smtClean="0"/>
              <a:t> </a:t>
            </a:r>
          </a:p>
          <a:p>
            <a:pPr algn="ctr"/>
            <a:r>
              <a:rPr lang="fr-BE" sz="6000" dirty="0" smtClean="0"/>
              <a:t>by the Canon </a:t>
            </a:r>
            <a:r>
              <a:rPr lang="fr-BE" sz="6000" dirty="0" err="1" smtClean="0"/>
              <a:t>fund</a:t>
            </a:r>
            <a:r>
              <a:rPr lang="fr-BE" sz="6000" dirty="0" smtClean="0"/>
              <a:t> UNSAAC</a:t>
            </a:r>
            <a:endParaRPr lang="fr-BE" sz="6000" dirty="0"/>
          </a:p>
        </p:txBody>
      </p:sp>
    </p:spTree>
    <p:extLst>
      <p:ext uri="{BB962C8B-B14F-4D97-AF65-F5344CB8AC3E}">
        <p14:creationId xmlns:p14="http://schemas.microsoft.com/office/powerpoint/2010/main" val="2439515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2733</TotalTime>
  <Words>243</Words>
  <Application>Microsoft Office PowerPoint</Application>
  <PresentationFormat>Personnalisé</PresentationFormat>
  <Paragraphs>55</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Calibri</vt:lpstr>
      <vt:lpstr>Calibri Light</vt:lpstr>
      <vt:lpstr>Verdana</vt:lpstr>
      <vt:lpstr>Tema de Office</vt:lpstr>
      <vt:lpstr>Présentation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Hanzen Christian</cp:lastModifiedBy>
  <cp:revision>84</cp:revision>
  <dcterms:created xsi:type="dcterms:W3CDTF">2017-06-16T02:06:20Z</dcterms:created>
  <dcterms:modified xsi:type="dcterms:W3CDTF">2017-10-15T16:58:00Z</dcterms:modified>
</cp:coreProperties>
</file>